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29176c640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29176c640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29176c640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29176c640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29176c640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29176c640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29176c640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29176c640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29176c640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29176c640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29176c640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29176c640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29176c640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29176c640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29176c640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29176c640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29176c640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29176c640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29176c64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29176c64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29176c640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29176c640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29176c640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29176c640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29176c640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29176c640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29176c640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29176c640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29176c640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29176c640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29176c640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29176c640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29176c640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29176c640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rambutan.readthedocs.io/projects/librambutan/en/master/lang/cpp/compoundbitwise.html" TargetMode="External"/><Relationship Id="rId4" Type="http://schemas.openxmlformats.org/officeDocument/2006/relationships/hyperlink" Target="https://stackoverflow.com/questions/141525/what-are-bitwise-shift-bit-shift-operators-and-how-do-they-work" TargetMode="External"/><Relationship Id="rId5" Type="http://schemas.openxmlformats.org/officeDocument/2006/relationships/image" Target="../media/image2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5.jpg"/><Relationship Id="rId5" Type="http://schemas.openxmlformats.org/officeDocument/2006/relationships/image" Target="../media/image2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Fog of War in videogames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Oscar Pérez Martín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Bitmasking: Applying the mask</a:t>
            </a:r>
            <a:endParaRPr/>
          </a:p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4572075" y="1966338"/>
            <a:ext cx="18270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1 on 1 bitwise ANDing</a:t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71738"/>
            <a:ext cx="43529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00" y="2571787"/>
            <a:ext cx="3020674" cy="10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/>
        </p:nvSpPr>
        <p:spPr>
          <a:xfrm>
            <a:off x="2916075" y="3747900"/>
            <a:ext cx="60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Mask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0" name="Google Shape;180;p22"/>
          <p:cNvCxnSpPr/>
          <p:nvPr/>
        </p:nvCxnSpPr>
        <p:spPr>
          <a:xfrm flipH="1" rot="10800000">
            <a:off x="3524774" y="2760349"/>
            <a:ext cx="10044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2"/>
          <p:cNvCxnSpPr>
            <a:stCxn id="179" idx="3"/>
            <a:endCxn id="177" idx="1"/>
          </p:cNvCxnSpPr>
          <p:nvPr/>
        </p:nvCxnSpPr>
        <p:spPr>
          <a:xfrm flipH="1" rot="10800000">
            <a:off x="3524775" y="3019500"/>
            <a:ext cx="1047300" cy="9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3590325"/>
            <a:ext cx="752475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1 - Creating the FoW Map</a:t>
            </a:r>
            <a:endParaRPr/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729450" y="2078875"/>
            <a:ext cx="51555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To start making fog of war we first need a map in which we will store the fog of war data of every tile. So go ahead and create your first FoW map!</a:t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5885075" y="2571750"/>
            <a:ext cx="875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Result: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075" y="2956100"/>
            <a:ext cx="2825875" cy="19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2 to 2.3 - Creating FoW Entites</a:t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729450" y="2078875"/>
            <a:ext cx="48804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 this series of TODO’s you will learn how the FoW entities work: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 TODO 2 you will learn how to create them and where     are they stored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In TODOs 2.1 to 2.3 you will learn how are they linked      with normal </a:t>
            </a:r>
            <a:r>
              <a:rPr lang="es"/>
              <a:t>entities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5885075" y="2571750"/>
            <a:ext cx="875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Result: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075" y="2958450"/>
            <a:ext cx="2771975" cy="2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3 - Applying the Bitmask</a:t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729450" y="2007000"/>
            <a:ext cx="4836000" cy="31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real deal! In this TODO you have to apply a precomputed mask to each affected tile in the FoW map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I recommend you to check TODO 3.1 in the code if you want to take a look to the sub-pixel definitions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If you have trouble with Bitwise operators check these links: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Bitwise operators</a:t>
            </a:r>
            <a:r>
              <a:rPr lang="es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How do Bitwise operators work</a:t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5885075" y="2571750"/>
            <a:ext cx="875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Result: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4050" y="2958450"/>
            <a:ext cx="2771975" cy="2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4 to 4.1 - Moving the FoW Entity</a:t>
            </a:r>
            <a:endParaRPr/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729450" y="2078875"/>
            <a:ext cx="5155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As you might have noticed, altough you move the player the masks stays still. We are going to change this now.</a:t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5885075" y="2571750"/>
            <a:ext cx="875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Result: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075" y="2958450"/>
            <a:ext cx="2771975" cy="2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TODO 5 - Check tile visibility</a:t>
            </a:r>
            <a:endParaRPr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729450" y="2078875"/>
            <a:ext cx="465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We are almost done! There is only one thing left to do. We just need a way for the entities to know when they are visible or not.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So we are going to complete a function that tells the entities whether they are on top of a visible tile or not.</a:t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885075" y="2571750"/>
            <a:ext cx="875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Result: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/>
          </a:blip>
          <a:srcRect b="1219" l="0" r="0" t="1219"/>
          <a:stretch/>
        </p:blipFill>
        <p:spPr>
          <a:xfrm>
            <a:off x="5885075" y="2958450"/>
            <a:ext cx="2771975" cy="20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Homework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Check the FoWManager function DrawFoWMap() and make sure you understand how it draws FoW tiles.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Try to create your own precomputed shape mask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Improvements</a:t>
            </a:r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 now have a FoW entity for every entity of the project, which keeps the project at a steady 60+ fps even with 100+ units. Nevertheless, you should consider grouping your entities and let them have just one FoW Entity for each group in case you want to have a lot of units </a:t>
            </a:r>
            <a:r>
              <a:rPr lang="es"/>
              <a:t>together</a:t>
            </a:r>
            <a:r>
              <a:rPr lang="es"/>
              <a:t> in one place to avoid re-checking the same tiles over and over again.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You can combine the unit move check that exists in my code  with a timer to perform the check every now and then. Between 0.25 and 0.5 sec will be fine in most cases.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2740325" y="2304150"/>
            <a:ext cx="413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 you for your time!</a:t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>
            <a:off x="4057975" y="3029975"/>
            <a:ext cx="1325700" cy="13257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Fog of War (FoW)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What does FoW mean?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What is it used for in </a:t>
            </a:r>
            <a:r>
              <a:rPr lang="es"/>
              <a:t>video games</a:t>
            </a:r>
            <a:r>
              <a:rPr lang="es"/>
              <a:t>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Strategy</a:t>
            </a:r>
            <a:r>
              <a:rPr lang="es"/>
              <a:t>-&gt; Prediction, Intel Gathering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Adventure/Roleplay</a:t>
            </a:r>
            <a:r>
              <a:rPr lang="es"/>
              <a:t>-&gt; Exploration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700" y="2247662"/>
            <a:ext cx="3423250" cy="22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231700" y="4558850"/>
            <a:ext cx="33942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Lato"/>
                <a:ea typeface="Lato"/>
                <a:cs typeface="Lato"/>
                <a:sym typeface="Lato"/>
              </a:rPr>
              <a:t>Age of Empires</a:t>
            </a:r>
            <a:endParaRPr i="1"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FoW Characteristics - Distinctive features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3163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Gameplay related: </a:t>
            </a:r>
            <a:r>
              <a:rPr lang="es"/>
              <a:t>fog &amp; shroud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i="1" lang="es"/>
              <a:t>Fog: </a:t>
            </a:r>
            <a:r>
              <a:rPr lang="es"/>
              <a:t>Some (little) information, half opacity. Seen back in time.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i="1" lang="es"/>
              <a:t>Shroud: </a:t>
            </a:r>
            <a:r>
              <a:rPr lang="es"/>
              <a:t>No information, fully occluded map.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250" y="1997475"/>
            <a:ext cx="4641024" cy="26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4255425" y="4655050"/>
            <a:ext cx="44403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Lato"/>
                <a:ea typeface="Lato"/>
                <a:cs typeface="Lato"/>
                <a:sym typeface="Lato"/>
              </a:rPr>
              <a:t>Age of Empires</a:t>
            </a:r>
            <a:endParaRPr i="1"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FoW Characteristics - Distinctive features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Aesthetics related:</a:t>
            </a:r>
            <a:r>
              <a:rPr lang="es"/>
              <a:t> “Chunky” vs “Smooth” fog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6225" y="2078875"/>
            <a:ext cx="2975499" cy="259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635300"/>
            <a:ext cx="3226200" cy="20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817950" y="4677200"/>
            <a:ext cx="3049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Lato"/>
                <a:ea typeface="Lato"/>
                <a:cs typeface="Lato"/>
                <a:sym typeface="Lato"/>
              </a:rPr>
              <a:t>Empire</a:t>
            </a:r>
            <a:endParaRPr i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4779375" y="4677200"/>
            <a:ext cx="30492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latin typeface="Lato"/>
                <a:ea typeface="Lato"/>
                <a:cs typeface="Lato"/>
                <a:sym typeface="Lato"/>
              </a:rPr>
              <a:t>Iron marines</a:t>
            </a:r>
            <a:endParaRPr i="1"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My implementation</a:t>
            </a:r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29450" y="2078875"/>
            <a:ext cx="3977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Smooth</a:t>
            </a:r>
            <a:r>
              <a:rPr lang="es"/>
              <a:t> FoW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Fog</a:t>
            </a:r>
            <a:r>
              <a:rPr lang="es"/>
              <a:t> &amp; </a:t>
            </a:r>
            <a:r>
              <a:rPr b="1" lang="es"/>
              <a:t>Shroud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b="1" lang="es"/>
              <a:t>Bitmasking</a:t>
            </a:r>
            <a:endParaRPr b="1"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1729" r="0" t="0"/>
          <a:stretch/>
        </p:blipFill>
        <p:spPr>
          <a:xfrm>
            <a:off x="4658425" y="1630225"/>
            <a:ext cx="3977400" cy="30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Code Structure</a:t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954675" y="2074350"/>
            <a:ext cx="1176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FoW Entites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2942450" y="2074350"/>
            <a:ext cx="130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FoW Manager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6853625" y="2109300"/>
            <a:ext cx="18207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Smoothed Textures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66651" t="0"/>
          <a:stretch/>
        </p:blipFill>
        <p:spPr>
          <a:xfrm>
            <a:off x="1238038" y="2509550"/>
            <a:ext cx="6098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2451" y="2509550"/>
            <a:ext cx="1305601" cy="1305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1100" y="2818700"/>
            <a:ext cx="814725" cy="8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6">
            <a:alphaModFix/>
          </a:blip>
          <a:srcRect b="0" l="0" r="79402" t="0"/>
          <a:stretch/>
        </p:blipFill>
        <p:spPr>
          <a:xfrm>
            <a:off x="6768875" y="2571750"/>
            <a:ext cx="1820700" cy="5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6">
            <a:alphaModFix/>
          </a:blip>
          <a:srcRect b="0" l="19368" r="60034" t="0"/>
          <a:stretch/>
        </p:blipFill>
        <p:spPr>
          <a:xfrm>
            <a:off x="6737025" y="3195975"/>
            <a:ext cx="1820700" cy="58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18"/>
          <p:cNvCxnSpPr/>
          <p:nvPr/>
        </p:nvCxnSpPr>
        <p:spPr>
          <a:xfrm>
            <a:off x="4481525" y="3226063"/>
            <a:ext cx="5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8"/>
          <p:cNvCxnSpPr/>
          <p:nvPr/>
        </p:nvCxnSpPr>
        <p:spPr>
          <a:xfrm>
            <a:off x="6116000" y="3226063"/>
            <a:ext cx="5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8"/>
          <p:cNvSpPr/>
          <p:nvPr/>
        </p:nvSpPr>
        <p:spPr>
          <a:xfrm>
            <a:off x="750675" y="2074350"/>
            <a:ext cx="1584600" cy="208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2802950" y="2074350"/>
            <a:ext cx="1584600" cy="2082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Bitmasking: Sub-Pixels</a:t>
            </a:r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75" y="3905512"/>
            <a:ext cx="3020674" cy="10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395863" y="3518813"/>
            <a:ext cx="30207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The map stores instances of this struct</a:t>
            </a:r>
            <a:endParaRPr sz="13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75" y="2006250"/>
            <a:ext cx="74295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679350" y="2804325"/>
            <a:ext cx="9876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Sub-pixels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4675" y="2006250"/>
            <a:ext cx="150495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0399" y="2006250"/>
            <a:ext cx="7429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1687" y="2901600"/>
            <a:ext cx="2914650" cy="62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19"/>
          <p:cNvCxnSpPr>
            <a:stCxn id="145" idx="3"/>
            <a:endCxn id="148" idx="1"/>
          </p:cNvCxnSpPr>
          <p:nvPr/>
        </p:nvCxnSpPr>
        <p:spPr>
          <a:xfrm>
            <a:off x="1544625" y="2377725"/>
            <a:ext cx="72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19"/>
          <p:cNvCxnSpPr>
            <a:stCxn id="148" idx="3"/>
          </p:cNvCxnSpPr>
          <p:nvPr/>
        </p:nvCxnSpPr>
        <p:spPr>
          <a:xfrm>
            <a:off x="3013349" y="2377725"/>
            <a:ext cx="393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19"/>
          <p:cNvCxnSpPr>
            <a:endCxn id="149" idx="0"/>
          </p:cNvCxnSpPr>
          <p:nvPr/>
        </p:nvCxnSpPr>
        <p:spPr>
          <a:xfrm>
            <a:off x="5019012" y="2407800"/>
            <a:ext cx="0" cy="49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9"/>
          <p:cNvCxnSpPr>
            <a:endCxn id="143" idx="3"/>
          </p:cNvCxnSpPr>
          <p:nvPr/>
        </p:nvCxnSpPr>
        <p:spPr>
          <a:xfrm flipH="1">
            <a:off x="3416549" y="3652174"/>
            <a:ext cx="2589300" cy="77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Bitmasking: Bit definitions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27338"/>
            <a:ext cx="428625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4088688"/>
            <a:ext cx="69306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20324" y="3817238"/>
            <a:ext cx="74295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0"/>
          <p:cNvCxnSpPr>
            <a:stCxn id="160" idx="3"/>
            <a:endCxn id="161" idx="1"/>
          </p:cNvCxnSpPr>
          <p:nvPr/>
        </p:nvCxnSpPr>
        <p:spPr>
          <a:xfrm>
            <a:off x="7660125" y="4188700"/>
            <a:ext cx="36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0"/>
          <p:cNvSpPr txBox="1"/>
          <p:nvPr/>
        </p:nvSpPr>
        <p:spPr>
          <a:xfrm>
            <a:off x="5126600" y="3195050"/>
            <a:ext cx="24078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Just for simplicity &amp; readability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Bitmasking: Shape masks</a:t>
            </a:r>
            <a:endParaRPr/>
          </a:p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729450" y="2078875"/>
            <a:ext cx="28686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Shape mask for a circle of radius 4</a:t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15963"/>
            <a:ext cx="6267450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